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B95C-87D0-42CC-A2CC-44B8EA133830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C22F-B67E-4206-B01A-2F7764BB2D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B95C-87D0-42CC-A2CC-44B8EA133830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C22F-B67E-4206-B01A-2F7764BB2D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B95C-87D0-42CC-A2CC-44B8EA133830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C22F-B67E-4206-B01A-2F7764BB2D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B95C-87D0-42CC-A2CC-44B8EA133830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C22F-B67E-4206-B01A-2F7764BB2D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B95C-87D0-42CC-A2CC-44B8EA133830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C22F-B67E-4206-B01A-2F7764BB2D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B95C-87D0-42CC-A2CC-44B8EA133830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C22F-B67E-4206-B01A-2F7764BB2D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B95C-87D0-42CC-A2CC-44B8EA133830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C22F-B67E-4206-B01A-2F7764BB2D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B95C-87D0-42CC-A2CC-44B8EA133830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C22F-B67E-4206-B01A-2F7764BB2D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B95C-87D0-42CC-A2CC-44B8EA133830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C22F-B67E-4206-B01A-2F7764BB2D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B95C-87D0-42CC-A2CC-44B8EA133830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C22F-B67E-4206-B01A-2F7764BB2D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B95C-87D0-42CC-A2CC-44B8EA133830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C22F-B67E-4206-B01A-2F7764BB2D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8B95C-87D0-42CC-A2CC-44B8EA133830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6C22F-B67E-4206-B01A-2F7764BB2D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ernan Cortes meets the Aztec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25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447803" y="0"/>
            <a:ext cx="59464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Bellringer</a:t>
            </a:r>
            <a:r>
              <a:rPr lang="en-US" sz="54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54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5/8/2012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914400"/>
            <a:ext cx="7772400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Answer the following questions concerning Chapter 16 Sec 2 after reading The Inside Story on page 476.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4611231"/>
            <a:ext cx="8610600" cy="22467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 smtClean="0"/>
              <a:t>What  was Cortes trying to do in the interior of Mexico in 1519?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/>
              <a:t>How were the two men able to communicate during their first meeting?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/>
              <a:t>What was the outcome of this “fateful” encounter?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/>
              <a:t>Imagine that you were one of the Spaniards with Cortes or one of the Aztecs with </a:t>
            </a:r>
            <a:r>
              <a:rPr lang="en-US" sz="2000" dirty="0" err="1" smtClean="0"/>
              <a:t>Moctezuma</a:t>
            </a:r>
            <a:r>
              <a:rPr lang="en-US" sz="2000" dirty="0" smtClean="0"/>
              <a:t> II.  What would be going through your mind as you witnessed this first meeting?  Please note on your </a:t>
            </a:r>
            <a:r>
              <a:rPr lang="en-US" sz="2000" dirty="0" err="1" smtClean="0"/>
              <a:t>bellringer</a:t>
            </a:r>
            <a:r>
              <a:rPr lang="en-US" sz="2000" dirty="0" smtClean="0"/>
              <a:t> whether you’re taking the Spanish perspective or the Aztec perspective.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107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9</cp:revision>
  <dcterms:created xsi:type="dcterms:W3CDTF">2010-01-06T12:52:11Z</dcterms:created>
  <dcterms:modified xsi:type="dcterms:W3CDTF">2012-05-08T12:19:52Z</dcterms:modified>
</cp:coreProperties>
</file>